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AD6227-510F-40C6-8452-C3A62A60E5CE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A899F8-07AE-4796-836A-D08F290AA9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3492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A410C-47BE-6319-2C62-73A82D821F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87E674-7D73-7E02-F94C-8387EA7632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70DC1-00AE-3037-A52C-DA6C63E53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87C7E3-A2B6-7FEC-294F-ACBEF7901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D04B6B-3456-2A6E-9B40-05D66EA98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8501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ADB10-811F-7CD4-0D1E-6FC89C975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237A74-EEC7-4AF3-935C-9313AB2657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C6E85-9343-62B3-176C-B52F7FCA0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5E554-0FC6-771A-3571-591553FE3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83B1FD-FF04-957B-C281-FEA7C133F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515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DF7F13E-D793-19A0-9612-DB75A4133A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215567-FDEE-9883-FEC0-DA9B71056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4CD1B0-E57F-764C-429A-0ED3E46DF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6D8F0-5FBE-A9A9-1D85-BDF770D26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FC6339-CBF3-29A3-C213-6D5F22EAB5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433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BBAB42-2FBA-1DF7-A898-D1E209277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A74F05-3DC4-C4C5-C7F9-629FC3F71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03DD5B-DEC6-E204-3242-A65F685BD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F5C580-5D08-95DD-32F9-0B4B8D079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EECDBB-DB9C-BFC8-DBCA-093F02461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740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667BE-D63F-482D-F8C1-9CD513305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02FD4-1847-E312-8243-1FF07ED35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9960C3-7217-E2FE-B277-AB41FD1853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7B6F3-5951-7A7E-3A4F-A0C80FCE2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517BE2-B953-D9B9-290E-425C4213C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2998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71B4F2-78EF-CA33-B391-F5B2B56C5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E40190-DD79-8F3B-8641-E6739F8FB7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D89F09-6673-40A2-40E4-632CEB3A6A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C56C67-A6C6-14AD-C857-3C65788599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FD16A1-1E43-D414-CCC2-7412F2B932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E3FC5F-DDFA-AF1A-3B47-CC37D8D6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28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94B02-95C3-1D37-FF58-6180D2579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B01FDA-FE2D-858D-FC67-64CF47748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1CBBCA-F3A9-0E5E-635E-ADAD7F6A6EE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DDDE33F-A368-F268-B45C-D96A57227C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AF8217-DC38-0EBF-591A-20DDA9BDC28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620FDF-5FFB-90C3-5316-DD7969B07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76348C-BFAE-E652-D237-F180EA8923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62EC4D-FDE5-51FD-1027-CF58EB403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246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334594-B796-3D56-0B2B-148F7FA692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625486B-0D92-D528-9E79-F144BAFBD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C85181-8C25-1CA1-188F-DF413C3DA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196869-67C7-0038-68C7-DEB37B839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9424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4E8BBD-7407-A282-7B6A-D5C39E05C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98CBA2-99E9-3E22-2761-B5A9E059E1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3414D-746B-A2B3-45E6-CA78254D8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698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593E0-D396-F0F4-1C02-702D5C423B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170E4-40C6-1912-069B-CF4BAF4EEB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EFAEB88-93AD-44C1-62C7-6C8458ED8F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C03551-3362-B071-E19C-FACAEB5681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B6D5FC-316C-C009-771E-8582BAA93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A9667E-0018-4FC7-57F4-413F42805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3143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C2C86-8AA0-2C55-4418-7B247DB6B0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36199A-A39E-7CAF-A201-6EE434BFA2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C358D0-449B-59E8-0B26-03D2B0ABFE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0FAEB6-3A41-D24B-F5DC-1342506996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E6CFDF-5D9D-DC4F-0BE4-BD09C64EC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2BC18E-7C38-69A4-69F4-54BF74154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3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E05FCC9-CF19-5223-B427-1407EC3B2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19DC60-1473-B3CD-FD69-83C4C10B2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168A02-8553-247E-E3BF-18BF886925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DFF3E6-614D-42D7-B8DD-82F52EBF1856}" type="datetimeFigureOut">
              <a:rPr lang="en-US" smtClean="0"/>
              <a:t>5/18/2024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EFF28-A7FE-2C45-9D76-6356DD2F94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06929-4E4B-8958-CD69-2191EEAD1F2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E830FA-5F46-4802-8B9C-35200903C5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9116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hinaglazeholographicdecidenow.blogspot.com/2022/03/29-image-airplanes-wallpaper-4k.html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ree.pngimage.art/post/aeroplane-clipart-black-and-white-png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omecolor.us/20-how-to-draw-a-simple-jet/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vecteezy.com/vector-art/550632-airplane-flying-vector-ico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arthatravel.com/vector-of-plane/" TargetMode="External"/><Relationship Id="rId3" Type="http://schemas.openxmlformats.org/officeDocument/2006/relationships/image" Target="../media/image8.svg"/><Relationship Id="rId7" Type="http://schemas.microsoft.com/office/2007/relationships/hdphoto" Target="../media/hdphoto2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.vecteezy.com/free-vector/airplane-logo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DE4ECF-4FD7-BB65-FE95-B798632A5B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7393858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832402-3690-5CF0-3BD9-A7F494E5D06A}"/>
              </a:ext>
            </a:extLst>
          </p:cNvPr>
          <p:cNvSpPr/>
          <p:nvPr/>
        </p:nvSpPr>
        <p:spPr>
          <a:xfrm>
            <a:off x="7836309" y="2136338"/>
            <a:ext cx="4119717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AIRLINE RESERVATION SYSTEM</a:t>
            </a:r>
          </a:p>
        </p:txBody>
      </p:sp>
    </p:spTree>
    <p:extLst>
      <p:ext uri="{BB962C8B-B14F-4D97-AF65-F5344CB8AC3E}">
        <p14:creationId xmlns:p14="http://schemas.microsoft.com/office/powerpoint/2010/main" val="717857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B5832175-8D40-5580-45DE-E51B0343F3FA}"/>
              </a:ext>
            </a:extLst>
          </p:cNvPr>
          <p:cNvSpPr txBox="1"/>
          <p:nvPr/>
        </p:nvSpPr>
        <p:spPr>
          <a:xfrm>
            <a:off x="5152103" y="88491"/>
            <a:ext cx="6685935" cy="4616648"/>
          </a:xfrm>
          <a:prstGeom prst="rect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>
            <a:spAutoFit/>
          </a:bodyPr>
          <a:lstStyle/>
          <a:p>
            <a:r>
              <a:rPr 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Book Your Flight with Ease</a:t>
            </a:r>
          </a:p>
          <a:p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Search for flights by entering your origin, destination, and travel dates.</a:t>
            </a:r>
          </a:p>
          <a:p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Filter your search results by price, airline, departure time, and arrival time.</a:t>
            </a:r>
          </a:p>
          <a:p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</a:rPr>
              <a:t>Select the flight that best suits your needs and preferences.</a:t>
            </a:r>
          </a:p>
          <a:p>
            <a:pPr>
              <a:buFont typeface="Arial" panose="020B0604020202020204" pitchFamily="34" charset="0"/>
              <a:buChar char="•"/>
            </a:pPr>
            <a:endParaRPr lang="en-US" sz="2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gency FB" panose="020B0503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C9CE73D-B57B-80B6-3C81-4B50F1A2C1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98323" y="3765755"/>
            <a:ext cx="4958910" cy="300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400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A9FD82DA-137F-6E00-BD18-DC9DA0D8C3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63909"/>
            <a:ext cx="6858000" cy="6730181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D473765-8CBF-85B4-879F-9FBCB5957459}"/>
              </a:ext>
            </a:extLst>
          </p:cNvPr>
          <p:cNvSpPr/>
          <p:nvPr/>
        </p:nvSpPr>
        <p:spPr>
          <a:xfrm>
            <a:off x="5787326" y="676418"/>
            <a:ext cx="6050713" cy="258532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Book Your Flight in Minutes</a:t>
            </a:r>
          </a:p>
          <a:p>
            <a:pPr algn="ctr"/>
            <a:endParaRPr lang="en-US" sz="5400" b="1" cap="none" spc="0" dirty="0">
              <a:ln w="12700">
                <a:solidFill>
                  <a:schemeClr val="tx2">
                    <a:lumMod val="75000"/>
                  </a:schemeClr>
                </a:solidFill>
                <a:prstDash val="solid"/>
              </a:ln>
              <a:pattFill prst="dkUpDiag">
                <a:fgClr>
                  <a:schemeClr val="tx2"/>
                </a:fgClr>
                <a:bgClr>
                  <a:schemeClr val="tx2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tx2">
                    <a:lumMod val="75000"/>
                  </a:schemeClr>
                </a:outerShdw>
              </a:effectLst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4BB53288-0CE5-B856-D050-CF08ECD502D7}"/>
              </a:ext>
            </a:extLst>
          </p:cNvPr>
          <p:cNvSpPr>
            <a:spLocks noChangeArrowheads="1"/>
          </p:cNvSpPr>
          <p:nvPr/>
        </p:nvSpPr>
        <p:spPr bwMode="auto">
          <a:xfrm rot="10800000" flipV="1">
            <a:off x="6341806" y="2540175"/>
            <a:ext cx="5771535" cy="3901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Specify your travel details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Choose your preferred cabin class (economy, business, first)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Select add-ons like seat selection or extra baggage allowance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Review your flight itinerary before confirming </a:t>
            </a:r>
          </a:p>
        </p:txBody>
      </p:sp>
    </p:spTree>
    <p:extLst>
      <p:ext uri="{BB962C8B-B14F-4D97-AF65-F5344CB8AC3E}">
        <p14:creationId xmlns:p14="http://schemas.microsoft.com/office/powerpoint/2010/main" val="4113549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0A662C-B036-B4B9-F266-8FAC9D45D8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236041" y="1187245"/>
            <a:ext cx="6211530" cy="5171768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F5BC32-2783-325B-9311-F49134A1F776}"/>
              </a:ext>
            </a:extLst>
          </p:cNvPr>
          <p:cNvSpPr/>
          <p:nvPr/>
        </p:nvSpPr>
        <p:spPr>
          <a:xfrm>
            <a:off x="122903" y="224586"/>
            <a:ext cx="11946194" cy="7694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glow rad="101600">
                    <a:schemeClr val="accent1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accent1"/>
                  </a:outerShdw>
                </a:effectLst>
                <a:latin typeface="Artifakt Element Light" panose="020B0303050000020004" pitchFamily="34" charset="0"/>
                <a:ea typeface="Artifakt Element Light" panose="020B0303050000020004" pitchFamily="34" charset="0"/>
              </a:rPr>
              <a:t>Manage Your Reservations with Confidence</a:t>
            </a: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169B6A9-38E7-2ED5-2743-7211513EFD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0891" y="2004842"/>
            <a:ext cx="4833374" cy="8720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Cancel flights with a few simple clicks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Make changes to your itinerary as needed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5FC52C1-4EF2-E0E4-D67C-054D4212096B}"/>
              </a:ext>
            </a:extLst>
          </p:cNvPr>
          <p:cNvSpPr txBox="1"/>
          <p:nvPr/>
        </p:nvSpPr>
        <p:spPr>
          <a:xfrm flipH="1">
            <a:off x="7757653" y="4930384"/>
            <a:ext cx="4434347" cy="170303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square" rtlCol="0">
            <a:spAutoFit/>
          </a:bodyPr>
          <a:lstStyle/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View and manage all your upcoming reservations</a:t>
            </a:r>
          </a:p>
          <a:p>
            <a:pPr marL="285750" marR="0" lvl="0" indent="-28575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Char char="Ø"/>
              <a:tabLst/>
            </a:pPr>
            <a:r>
              <a:rPr kumimoji="0" lang="en-US" altLang="en-US" sz="1800" b="0" i="1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Arial" panose="020B0604020202020204" pitchFamily="34" charset="0"/>
              </a:rPr>
              <a:t>Edit passenger details, travel dates, or flight times (subject to availability)</a:t>
            </a:r>
          </a:p>
        </p:txBody>
      </p:sp>
    </p:spTree>
    <p:extLst>
      <p:ext uri="{BB962C8B-B14F-4D97-AF65-F5344CB8AC3E}">
        <p14:creationId xmlns:p14="http://schemas.microsoft.com/office/powerpoint/2010/main" val="4110341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 descr="Airplane with solid fill">
            <a:extLst>
              <a:ext uri="{FF2B5EF4-FFF2-40B4-BE49-F238E27FC236}">
                <a16:creationId xmlns:a16="http://schemas.microsoft.com/office/drawing/2014/main" id="{D6688CD2-D630-D4AF-D35C-D12C1CD93B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59974" y="2224547"/>
            <a:ext cx="914400" cy="914400"/>
          </a:xfrm>
          <a:prstGeom prst="rect">
            <a:avLst/>
          </a:prstGeom>
        </p:spPr>
      </p:pic>
      <p:pic>
        <p:nvPicPr>
          <p:cNvPr id="7" name="Graphic 6" descr="Airplane with solid fill">
            <a:extLst>
              <a:ext uri="{FF2B5EF4-FFF2-40B4-BE49-F238E27FC236}">
                <a16:creationId xmlns:a16="http://schemas.microsoft.com/office/drawing/2014/main" id="{474E4C48-05E1-FF13-A9F7-EE3ECE71A8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59974" y="3654998"/>
            <a:ext cx="914400" cy="914400"/>
          </a:xfrm>
          <a:prstGeom prst="rect">
            <a:avLst/>
          </a:prstGeom>
        </p:spPr>
      </p:pic>
      <p:pic>
        <p:nvPicPr>
          <p:cNvPr id="8" name="Graphic 7" descr="Airplane with solid fill">
            <a:extLst>
              <a:ext uri="{FF2B5EF4-FFF2-40B4-BE49-F238E27FC236}">
                <a16:creationId xmlns:a16="http://schemas.microsoft.com/office/drawing/2014/main" id="{93F0A479-DD1B-83CE-A1BF-BC1266D493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1759974" y="5117403"/>
            <a:ext cx="914400" cy="914400"/>
          </a:xfrm>
          <a:prstGeom prst="rect">
            <a:avLst/>
          </a:prstGeom>
        </p:spPr>
      </p:pic>
      <p:sp>
        <p:nvSpPr>
          <p:cNvPr id="10" name="Rectangle 1">
            <a:extLst>
              <a:ext uri="{FF2B5EF4-FFF2-40B4-BE49-F238E27FC236}">
                <a16:creationId xmlns:a16="http://schemas.microsoft.com/office/drawing/2014/main" id="{9289A6D1-9223-47EC-19B9-13A1C0C866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03638" y="352230"/>
            <a:ext cx="7433188" cy="86177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3200" b="1" i="0" u="none" strike="noStrike" normalizeH="0" baseline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glow rad="228600">
                    <a:schemeClr val="accent2">
                      <a:satMod val="175000"/>
                      <a:alpha val="40000"/>
                    </a:schemeClr>
                  </a:glow>
                  <a:outerShdw dist="38100" dir="2700000" algn="tl" rotWithShape="0">
                    <a:schemeClr val="accent2"/>
                  </a:outerShdw>
                </a:effectLst>
                <a:latin typeface="Arial" panose="020B0604020202020204" pitchFamily="34" charset="0"/>
              </a:rPr>
              <a:t>Secure Online Payment Processing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1" i="0" u="none" strike="noStrike" normalizeH="0" baseline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5B2DB43-9F88-C946-6E1C-3BA7F3092B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0516" y="2402913"/>
            <a:ext cx="604845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Enjoy peace of mind knowing your payment is protected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FFF5DF-B46C-CF5D-0C27-0117EC9ACD0F}"/>
              </a:ext>
            </a:extLst>
          </p:cNvPr>
          <p:cNvSpPr txBox="1"/>
          <p:nvPr/>
        </p:nvSpPr>
        <p:spPr>
          <a:xfrm>
            <a:off x="1651820" y="5347273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3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Accept all major credit cards for secure transactions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3BB8B13-DF34-C1C6-EFDB-D7B940483367}"/>
              </a:ext>
            </a:extLst>
          </p:cNvPr>
          <p:cNvSpPr txBox="1"/>
          <p:nvPr/>
        </p:nvSpPr>
        <p:spPr>
          <a:xfrm>
            <a:off x="2900516" y="3789032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Utilize industry-standard encryption to safeguard your financial information</a:t>
            </a:r>
          </a:p>
        </p:txBody>
      </p:sp>
    </p:spTree>
    <p:extLst>
      <p:ext uri="{BB962C8B-B14F-4D97-AF65-F5344CB8AC3E}">
        <p14:creationId xmlns:p14="http://schemas.microsoft.com/office/powerpoint/2010/main" val="2634327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15" descr="Airplane with solid fill">
            <a:extLst>
              <a:ext uri="{FF2B5EF4-FFF2-40B4-BE49-F238E27FC236}">
                <a16:creationId xmlns:a16="http://schemas.microsoft.com/office/drawing/2014/main" id="{EAF97D93-D6D1-AFE9-A2F0-4E35B754A28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5400000">
            <a:off x="4076412" y="1333162"/>
            <a:ext cx="805445" cy="873989"/>
          </a:xfrm>
          <a:effectLst>
            <a:glow rad="228600">
              <a:schemeClr val="accent5">
                <a:satMod val="175000"/>
                <a:alpha val="40000"/>
              </a:schemeClr>
            </a:glow>
          </a:effec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70576E6D-56B5-1696-36AF-8BBC39E7EB63}"/>
              </a:ext>
            </a:extLst>
          </p:cNvPr>
          <p:cNvSpPr/>
          <p:nvPr/>
        </p:nvSpPr>
        <p:spPr>
          <a:xfrm>
            <a:off x="-729413" y="1308492"/>
            <a:ext cx="5832253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glow rad="139700">
                    <a:schemeClr val="accent1">
                      <a:satMod val="175000"/>
                      <a:alpha val="40000"/>
                    </a:schemeClr>
                  </a:glow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SNAPSHOTS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39CEF52-3E90-DE26-401B-A7EF13C9F65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86432"/>
            <a:ext cx="5919723" cy="3608439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90280D8E-AD5B-636A-B1F8-90D5EBC8D681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9723" y="1"/>
            <a:ext cx="6272277" cy="3286432"/>
          </a:xfrm>
          <a:prstGeom prst="rect">
            <a:avLst/>
          </a:prstGeom>
          <a:effectLst>
            <a:glow rad="1397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3518490-D301-8A52-BA11-377FD3971D9C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35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WatercolorSponge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919723" y="3286431"/>
            <a:ext cx="6272277" cy="3571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833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FC3BF8E-6C5B-4E16-7DB7-4678B30F64DA}"/>
              </a:ext>
            </a:extLst>
          </p:cNvPr>
          <p:cNvGrpSpPr/>
          <p:nvPr/>
        </p:nvGrpSpPr>
        <p:grpSpPr>
          <a:xfrm>
            <a:off x="358877" y="538316"/>
            <a:ext cx="11474246" cy="5919019"/>
            <a:chOff x="245807" y="469490"/>
            <a:chExt cx="11474246" cy="5919019"/>
          </a:xfrm>
          <a:effectLst/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61C51C0-D12D-32A1-A74D-6605B0376EC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5807" y="469490"/>
              <a:ext cx="5919019" cy="5919019"/>
            </a:xfrm>
            <a:prstGeom prst="rect">
              <a:avLst/>
            </a:prstGeom>
            <a:effectLst>
              <a:glow rad="101600">
                <a:schemeClr val="accent6">
                  <a:satMod val="175000"/>
                  <a:alpha val="40000"/>
                </a:schemeClr>
              </a:glow>
              <a:softEdge rad="31750"/>
            </a:effectLst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6780958-F261-189D-7630-E9B7DA080F2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86053" y="2201566"/>
              <a:ext cx="5334000" cy="2789162"/>
            </a:xfrm>
            <a:prstGeom prst="rect">
              <a:avLst/>
            </a:prstGeom>
            <a:effectLst>
              <a:glow rad="139700">
                <a:schemeClr val="accent1">
                  <a:satMod val="175000"/>
                  <a:alpha val="40000"/>
                </a:schemeClr>
              </a:glow>
              <a:softEdge rad="31750"/>
            </a:effectLst>
          </p:spPr>
        </p:pic>
      </p:grpSp>
    </p:spTree>
    <p:extLst>
      <p:ext uri="{BB962C8B-B14F-4D97-AF65-F5344CB8AC3E}">
        <p14:creationId xmlns:p14="http://schemas.microsoft.com/office/powerpoint/2010/main" val="36500405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701F319-3E9E-ED71-8982-CEE99C32436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Marke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3225287" y="2134551"/>
            <a:ext cx="5741425" cy="4395019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A7912D39-140E-DF1E-4ECF-6F9E2AB97359}"/>
              </a:ext>
            </a:extLst>
          </p:cNvPr>
          <p:cNvSpPr/>
          <p:nvPr/>
        </p:nvSpPr>
        <p:spPr>
          <a:xfrm>
            <a:off x="2998736" y="1472832"/>
            <a:ext cx="595855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8000" b="1" cap="none" spc="0" dirty="0">
                <a:ln/>
                <a:pattFill prst="dkUpDiag">
                  <a:fgClr>
                    <a:schemeClr val="bg1">
                      <a:lumMod val="50000"/>
                    </a:schemeClr>
                  </a:fgClr>
                  <a:bgClr>
                    <a:schemeClr val="tx1">
                      <a:lumMod val="75000"/>
                      <a:lumOff val="25000"/>
                    </a:schemeClr>
                  </a:bgClr>
                </a:pattFill>
                <a:effectLst>
                  <a:outerShdw blurRad="38100" dist="19050" dir="2700000" algn="tl" rotWithShape="0">
                    <a:schemeClr val="dk1">
                      <a:lumMod val="50000"/>
                      <a:alpha val="40000"/>
                    </a:schemeClr>
                  </a:outerShdw>
                </a:effectLst>
              </a:rPr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val="1362276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Integral</Template>
  <TotalTime>34</TotalTime>
  <Words>159</Words>
  <Application>Microsoft Office PowerPoint</Application>
  <PresentationFormat>Widescreen</PresentationFormat>
  <Paragraphs>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Agency FB</vt:lpstr>
      <vt:lpstr>Arial</vt:lpstr>
      <vt:lpstr>Artifakt Element Light</vt:lpstr>
      <vt:lpstr>Calibri</vt:lpstr>
      <vt:lpstr>Calibri Light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ajaysuyal7@gmail.com</dc:creator>
  <cp:lastModifiedBy>ajaysuyal7@gmail.com</cp:lastModifiedBy>
  <cp:revision>2</cp:revision>
  <dcterms:created xsi:type="dcterms:W3CDTF">2024-05-17T15:27:29Z</dcterms:created>
  <dcterms:modified xsi:type="dcterms:W3CDTF">2024-05-18T00:19:35Z</dcterms:modified>
</cp:coreProperties>
</file>

<file path=docProps/thumbnail.jpeg>
</file>